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672"/>
  </p:normalViewPr>
  <p:slideViewPr>
    <p:cSldViewPr>
      <p:cViewPr varScale="1">
        <p:scale>
          <a:sx n="59" d="100"/>
          <a:sy n="59" d="100"/>
        </p:scale>
        <p:origin x="2872" y="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533E2CE-D933-4CC8-A707-221756B62DD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467276-D111-418C-9CED-0512F43710E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A5856-55DD-4DB8-A1E1-437118B24D39}" type="datetime5">
              <a:rPr lang="en-GB" smtClean="0"/>
              <a:t>17-Jun-20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1A28A9-B646-4EF3-B3AF-F562BFAAC3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Internal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75F67B-09CE-47DA-A8CD-7B195955C58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67342-3307-4092-AC3A-8FE6B9CF35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38578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1BF46-A4DA-47BB-A850-955E07524237}" type="datetime5">
              <a:rPr lang="en-GB" smtClean="0"/>
              <a:t>17-Jun-20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Internal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4EABD-1CCC-4046-AB1E-8DBEB5038E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75180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6/17/2020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90505" y="2147092"/>
            <a:ext cx="5181838" cy="1651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62298" y="4017026"/>
            <a:ext cx="5838253" cy="42856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AXP Internal</a:t>
            </a:r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1F143C-C93D-4B9F-AD5B-B4190E585E35}" type="datetime5">
              <a:rPr lang="en-US" smtClean="0"/>
              <a:t>17-Jun-20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986" y="2118980"/>
            <a:ext cx="6926876" cy="1348959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R="5080" algn="ctr">
              <a:lnSpc>
                <a:spcPts val="3200"/>
              </a:lnSpc>
            </a:pPr>
            <a:r>
              <a:rPr lang="en-GB" sz="3200" b="0" spc="-80" dirty="0"/>
              <a:t>SCHILDER ZUM AUSDRUCKEN </a:t>
            </a:r>
            <a:br>
              <a:rPr lang="en-GB" sz="3200" b="0" spc="-80" dirty="0"/>
            </a:br>
            <a:r>
              <a:rPr lang="en-GB" sz="3200" b="0" spc="-80" dirty="0">
                <a:latin typeface="Benton Sans Black" charset="0"/>
                <a:ea typeface="Benton Sans Black" charset="0"/>
                <a:cs typeface="Benton Sans Black" charset="0"/>
              </a:rPr>
              <a:t>ZUR UNTERSTÜTZUNG IHRES GESCHÄFTS</a:t>
            </a:r>
          </a:p>
        </p:txBody>
      </p:sp>
      <p:sp>
        <p:nvSpPr>
          <p:cNvPr id="3" name="object 3"/>
          <p:cNvSpPr/>
          <p:nvPr/>
        </p:nvSpPr>
        <p:spPr>
          <a:xfrm>
            <a:off x="557933" y="7010120"/>
            <a:ext cx="222885" cy="375920"/>
          </a:xfrm>
          <a:custGeom>
            <a:avLst/>
            <a:gdLst/>
            <a:ahLst/>
            <a:cxnLst/>
            <a:rect l="l" t="t" r="r" b="b"/>
            <a:pathLst>
              <a:path w="222884" h="375920">
                <a:moveTo>
                  <a:pt x="222504" y="297688"/>
                </a:moveTo>
                <a:lnTo>
                  <a:pt x="0" y="297688"/>
                </a:lnTo>
                <a:lnTo>
                  <a:pt x="0" y="375920"/>
                </a:lnTo>
                <a:lnTo>
                  <a:pt x="222504" y="375920"/>
                </a:lnTo>
                <a:lnTo>
                  <a:pt x="222504" y="297688"/>
                </a:lnTo>
                <a:close/>
              </a:path>
              <a:path w="222884" h="375920">
                <a:moveTo>
                  <a:pt x="165100" y="89916"/>
                </a:moveTo>
                <a:lnTo>
                  <a:pt x="66548" y="89916"/>
                </a:lnTo>
                <a:lnTo>
                  <a:pt x="66548" y="297688"/>
                </a:lnTo>
                <a:lnTo>
                  <a:pt x="165100" y="297688"/>
                </a:lnTo>
                <a:lnTo>
                  <a:pt x="165100" y="89916"/>
                </a:lnTo>
                <a:close/>
              </a:path>
              <a:path w="222884" h="375920">
                <a:moveTo>
                  <a:pt x="165100" y="0"/>
                </a:moveTo>
                <a:lnTo>
                  <a:pt x="68580" y="0"/>
                </a:lnTo>
                <a:lnTo>
                  <a:pt x="55022" y="10310"/>
                </a:lnTo>
                <a:lnTo>
                  <a:pt x="39370" y="17716"/>
                </a:lnTo>
                <a:lnTo>
                  <a:pt x="21431" y="22359"/>
                </a:lnTo>
                <a:lnTo>
                  <a:pt x="1016" y="24384"/>
                </a:lnTo>
                <a:lnTo>
                  <a:pt x="1016" y="107188"/>
                </a:lnTo>
                <a:lnTo>
                  <a:pt x="17899" y="105846"/>
                </a:lnTo>
                <a:lnTo>
                  <a:pt x="35115" y="102171"/>
                </a:lnTo>
                <a:lnTo>
                  <a:pt x="51665" y="96686"/>
                </a:lnTo>
                <a:lnTo>
                  <a:pt x="66548" y="89916"/>
                </a:lnTo>
                <a:lnTo>
                  <a:pt x="165100" y="89916"/>
                </a:lnTo>
                <a:lnTo>
                  <a:pt x="165100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556917" y="7984943"/>
            <a:ext cx="290195" cy="383540"/>
          </a:xfrm>
          <a:custGeom>
            <a:avLst/>
            <a:gdLst/>
            <a:ahLst/>
            <a:cxnLst/>
            <a:rect l="l" t="t" r="r" b="b"/>
            <a:pathLst>
              <a:path w="290194" h="383540">
                <a:moveTo>
                  <a:pt x="282305" y="84328"/>
                </a:moveTo>
                <a:lnTo>
                  <a:pt x="150876" y="84328"/>
                </a:lnTo>
                <a:lnTo>
                  <a:pt x="166901" y="86653"/>
                </a:lnTo>
                <a:lnTo>
                  <a:pt x="178879" y="93408"/>
                </a:lnTo>
                <a:lnTo>
                  <a:pt x="186380" y="104259"/>
                </a:lnTo>
                <a:lnTo>
                  <a:pt x="188976" y="118872"/>
                </a:lnTo>
                <a:lnTo>
                  <a:pt x="184475" y="142120"/>
                </a:lnTo>
                <a:lnTo>
                  <a:pt x="170116" y="160464"/>
                </a:lnTo>
                <a:lnTo>
                  <a:pt x="144613" y="179093"/>
                </a:lnTo>
                <a:lnTo>
                  <a:pt x="106680" y="203200"/>
                </a:lnTo>
                <a:lnTo>
                  <a:pt x="48220" y="249174"/>
                </a:lnTo>
                <a:lnTo>
                  <a:pt x="16192" y="292481"/>
                </a:lnTo>
                <a:lnTo>
                  <a:pt x="2738" y="334073"/>
                </a:lnTo>
                <a:lnTo>
                  <a:pt x="0" y="374904"/>
                </a:lnTo>
                <a:lnTo>
                  <a:pt x="0" y="383032"/>
                </a:lnTo>
                <a:lnTo>
                  <a:pt x="290068" y="383032"/>
                </a:lnTo>
                <a:lnTo>
                  <a:pt x="290068" y="304800"/>
                </a:lnTo>
                <a:lnTo>
                  <a:pt x="121920" y="304800"/>
                </a:lnTo>
                <a:lnTo>
                  <a:pt x="129651" y="290599"/>
                </a:lnTo>
                <a:lnTo>
                  <a:pt x="148336" y="273875"/>
                </a:lnTo>
                <a:lnTo>
                  <a:pt x="175783" y="254579"/>
                </a:lnTo>
                <a:lnTo>
                  <a:pt x="209804" y="232664"/>
                </a:lnTo>
                <a:lnTo>
                  <a:pt x="252380" y="199842"/>
                </a:lnTo>
                <a:lnTo>
                  <a:pt x="275717" y="169354"/>
                </a:lnTo>
                <a:lnTo>
                  <a:pt x="285527" y="140295"/>
                </a:lnTo>
                <a:lnTo>
                  <a:pt x="287528" y="111760"/>
                </a:lnTo>
                <a:lnTo>
                  <a:pt x="282305" y="84328"/>
                </a:lnTo>
                <a:close/>
              </a:path>
              <a:path w="290194" h="383540">
                <a:moveTo>
                  <a:pt x="153924" y="0"/>
                </a:moveTo>
                <a:lnTo>
                  <a:pt x="104902" y="5992"/>
                </a:lnTo>
                <a:lnTo>
                  <a:pt x="64262" y="22796"/>
                </a:lnTo>
                <a:lnTo>
                  <a:pt x="30480" y="48648"/>
                </a:lnTo>
                <a:lnTo>
                  <a:pt x="2032" y="81788"/>
                </a:lnTo>
                <a:lnTo>
                  <a:pt x="72644" y="133604"/>
                </a:lnTo>
                <a:lnTo>
                  <a:pt x="90582" y="113045"/>
                </a:lnTo>
                <a:lnTo>
                  <a:pt x="110617" y="97536"/>
                </a:lnTo>
                <a:lnTo>
                  <a:pt x="131222" y="87741"/>
                </a:lnTo>
                <a:lnTo>
                  <a:pt x="150876" y="84328"/>
                </a:lnTo>
                <a:lnTo>
                  <a:pt x="282305" y="84328"/>
                </a:lnTo>
                <a:lnTo>
                  <a:pt x="278653" y="65151"/>
                </a:lnTo>
                <a:lnTo>
                  <a:pt x="252730" y="29972"/>
                </a:lnTo>
                <a:lnTo>
                  <a:pt x="210804" y="7747"/>
                </a:lnTo>
                <a:lnTo>
                  <a:pt x="1539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53615" y="8960020"/>
            <a:ext cx="309245" cy="389890"/>
          </a:xfrm>
          <a:custGeom>
            <a:avLst/>
            <a:gdLst/>
            <a:ahLst/>
            <a:cxnLst/>
            <a:rect l="l" t="t" r="r" b="b"/>
            <a:pathLst>
              <a:path w="309244" h="389890">
                <a:moveTo>
                  <a:pt x="60959" y="270764"/>
                </a:moveTo>
                <a:lnTo>
                  <a:pt x="0" y="327660"/>
                </a:lnTo>
                <a:lnTo>
                  <a:pt x="30249" y="354917"/>
                </a:lnTo>
                <a:lnTo>
                  <a:pt x="65214" y="374269"/>
                </a:lnTo>
                <a:lnTo>
                  <a:pt x="105798" y="385810"/>
                </a:lnTo>
                <a:lnTo>
                  <a:pt x="152908" y="389636"/>
                </a:lnTo>
                <a:lnTo>
                  <a:pt x="204630" y="384864"/>
                </a:lnTo>
                <a:lnTo>
                  <a:pt x="247745" y="370730"/>
                </a:lnTo>
                <a:lnTo>
                  <a:pt x="280594" y="347500"/>
                </a:lnTo>
                <a:lnTo>
                  <a:pt x="301520" y="315443"/>
                </a:lnTo>
                <a:lnTo>
                  <a:pt x="302526" y="309880"/>
                </a:lnTo>
                <a:lnTo>
                  <a:pt x="147827" y="309880"/>
                </a:lnTo>
                <a:lnTo>
                  <a:pt x="126253" y="307411"/>
                </a:lnTo>
                <a:lnTo>
                  <a:pt x="103250" y="300037"/>
                </a:lnTo>
                <a:lnTo>
                  <a:pt x="80819" y="287805"/>
                </a:lnTo>
                <a:lnTo>
                  <a:pt x="60959" y="270764"/>
                </a:lnTo>
                <a:close/>
              </a:path>
              <a:path w="309244" h="389890">
                <a:moveTo>
                  <a:pt x="292052" y="82296"/>
                </a:moveTo>
                <a:lnTo>
                  <a:pt x="150876" y="82296"/>
                </a:lnTo>
                <a:lnTo>
                  <a:pt x="172140" y="84423"/>
                </a:lnTo>
                <a:lnTo>
                  <a:pt x="185737" y="90551"/>
                </a:lnTo>
                <a:lnTo>
                  <a:pt x="192952" y="100298"/>
                </a:lnTo>
                <a:lnTo>
                  <a:pt x="195072" y="113284"/>
                </a:lnTo>
                <a:lnTo>
                  <a:pt x="193341" y="125801"/>
                </a:lnTo>
                <a:lnTo>
                  <a:pt x="184658" y="137985"/>
                </a:lnTo>
                <a:lnTo>
                  <a:pt x="163782" y="147216"/>
                </a:lnTo>
                <a:lnTo>
                  <a:pt x="125475" y="150876"/>
                </a:lnTo>
                <a:lnTo>
                  <a:pt x="104139" y="150876"/>
                </a:lnTo>
                <a:lnTo>
                  <a:pt x="104139" y="224028"/>
                </a:lnTo>
                <a:lnTo>
                  <a:pt x="124968" y="224028"/>
                </a:lnTo>
                <a:lnTo>
                  <a:pt x="157043" y="225790"/>
                </a:lnTo>
                <a:lnTo>
                  <a:pt x="181546" y="232410"/>
                </a:lnTo>
                <a:lnTo>
                  <a:pt x="197191" y="245887"/>
                </a:lnTo>
                <a:lnTo>
                  <a:pt x="202692" y="268224"/>
                </a:lnTo>
                <a:lnTo>
                  <a:pt x="199263" y="286519"/>
                </a:lnTo>
                <a:lnTo>
                  <a:pt x="188976" y="299529"/>
                </a:lnTo>
                <a:lnTo>
                  <a:pt x="171831" y="307300"/>
                </a:lnTo>
                <a:lnTo>
                  <a:pt x="147827" y="309880"/>
                </a:lnTo>
                <a:lnTo>
                  <a:pt x="302526" y="309880"/>
                </a:lnTo>
                <a:lnTo>
                  <a:pt x="308864" y="274828"/>
                </a:lnTo>
                <a:lnTo>
                  <a:pt x="303379" y="242895"/>
                </a:lnTo>
                <a:lnTo>
                  <a:pt x="287083" y="215582"/>
                </a:lnTo>
                <a:lnTo>
                  <a:pt x="260215" y="195032"/>
                </a:lnTo>
                <a:lnTo>
                  <a:pt x="223011" y="183388"/>
                </a:lnTo>
                <a:lnTo>
                  <a:pt x="254428" y="171251"/>
                </a:lnTo>
                <a:lnTo>
                  <a:pt x="276986" y="151828"/>
                </a:lnTo>
                <a:lnTo>
                  <a:pt x="290591" y="126595"/>
                </a:lnTo>
                <a:lnTo>
                  <a:pt x="295148" y="97028"/>
                </a:lnTo>
                <a:lnTo>
                  <a:pt x="292052" y="82296"/>
                </a:lnTo>
                <a:close/>
              </a:path>
              <a:path w="309244" h="389890">
                <a:moveTo>
                  <a:pt x="163068" y="0"/>
                </a:moveTo>
                <a:lnTo>
                  <a:pt x="122237" y="3119"/>
                </a:lnTo>
                <a:lnTo>
                  <a:pt x="82168" y="12382"/>
                </a:lnTo>
                <a:lnTo>
                  <a:pt x="45338" y="27646"/>
                </a:lnTo>
                <a:lnTo>
                  <a:pt x="14223" y="48768"/>
                </a:lnTo>
                <a:lnTo>
                  <a:pt x="67563" y="112776"/>
                </a:lnTo>
                <a:lnTo>
                  <a:pt x="89725" y="97297"/>
                </a:lnTo>
                <a:lnTo>
                  <a:pt x="111505" y="88011"/>
                </a:lnTo>
                <a:lnTo>
                  <a:pt x="132143" y="83486"/>
                </a:lnTo>
                <a:lnTo>
                  <a:pt x="150876" y="82296"/>
                </a:lnTo>
                <a:lnTo>
                  <a:pt x="292052" y="82296"/>
                </a:lnTo>
                <a:lnTo>
                  <a:pt x="286154" y="54221"/>
                </a:lnTo>
                <a:lnTo>
                  <a:pt x="260159" y="23939"/>
                </a:lnTo>
                <a:lnTo>
                  <a:pt x="218638" y="5945"/>
                </a:lnTo>
                <a:lnTo>
                  <a:pt x="163068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1107683" y="8917720"/>
            <a:ext cx="4804167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Drucken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die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Schilder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aus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und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platzieren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diese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im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Schaufenster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oder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Ladeninneren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</a:t>
            </a:r>
          </a:p>
        </p:txBody>
      </p:sp>
      <p:sp>
        <p:nvSpPr>
          <p:cNvPr id="7" name="object 7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093995" y="6103504"/>
            <a:ext cx="2009139" cy="0"/>
          </a:xfrm>
          <a:custGeom>
            <a:avLst/>
            <a:gdLst/>
            <a:ahLst/>
            <a:cxnLst/>
            <a:rect l="l" t="t" r="r" b="b"/>
            <a:pathLst>
              <a:path w="2009140">
                <a:moveTo>
                  <a:pt x="0" y="0"/>
                </a:moveTo>
                <a:lnTo>
                  <a:pt x="2008809" y="0"/>
                </a:lnTo>
              </a:path>
            </a:pathLst>
          </a:custGeom>
          <a:ln w="25400">
            <a:solidFill>
              <a:srgbClr val="0079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457200" y="6103504"/>
            <a:ext cx="2009139" cy="0"/>
          </a:xfrm>
          <a:custGeom>
            <a:avLst/>
            <a:gdLst/>
            <a:ahLst/>
            <a:cxnLst/>
            <a:rect l="l" t="t" r="r" b="b"/>
            <a:pathLst>
              <a:path w="2009139">
                <a:moveTo>
                  <a:pt x="0" y="0"/>
                </a:moveTo>
                <a:lnTo>
                  <a:pt x="2008797" y="0"/>
                </a:lnTo>
              </a:path>
            </a:pathLst>
          </a:custGeom>
          <a:ln w="25400">
            <a:solidFill>
              <a:srgbClr val="0079C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442329" y="3834568"/>
            <a:ext cx="6671843" cy="168135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3195" marR="117475" indent="-44450" algn="ctr">
              <a:lnSpc>
                <a:spcPct val="122300"/>
              </a:lnSpc>
              <a:spcBef>
                <a:spcPts val="100"/>
              </a:spcBef>
            </a:pP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Ob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Ihre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Öffnungszeiten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ändern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,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Ihre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Türen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vorübergehend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schließen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oder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Kunden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auf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Ihre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Webseite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leiten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möchten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,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unsere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Hinweisschilder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helfen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Ihnen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,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Ihre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Kunden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stets auf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dem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Laufenden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zu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halten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.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Mit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diesem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Paket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erhalten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eine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Auswahl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an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individualisierbaren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Vorlagen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, die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ganz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an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Ihre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Bedürfnisse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anpassen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15" dirty="0" err="1">
                <a:solidFill>
                  <a:srgbClr val="162A75"/>
                </a:solidFill>
                <a:latin typeface="Benton Sans"/>
                <a:cs typeface="Benton Sans"/>
              </a:rPr>
              <a:t>können</a:t>
            </a:r>
            <a:r>
              <a:rPr lang="en-GB" sz="1500" b="1" spc="-15" dirty="0">
                <a:solidFill>
                  <a:srgbClr val="162A75"/>
                </a:solidFill>
                <a:latin typeface="Benton Sans"/>
                <a:cs typeface="Benton Sans"/>
              </a:rPr>
              <a:t>.</a:t>
            </a:r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F1067CE6-C2E0-2A46-AF56-1984A25CEBB5}"/>
              </a:ext>
            </a:extLst>
          </p:cNvPr>
          <p:cNvSpPr txBox="1"/>
          <p:nvPr/>
        </p:nvSpPr>
        <p:spPr>
          <a:xfrm>
            <a:off x="1107683" y="6000766"/>
            <a:ext cx="5173980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SO GEHT‘S</a:t>
            </a: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6DB8D323-EC6D-0547-9B18-6943E05FC054}"/>
              </a:ext>
            </a:extLst>
          </p:cNvPr>
          <p:cNvSpPr txBox="1"/>
          <p:nvPr/>
        </p:nvSpPr>
        <p:spPr>
          <a:xfrm>
            <a:off x="1107682" y="6828420"/>
            <a:ext cx="5642367" cy="705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Wählen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die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Schilder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aus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, die am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besten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zu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Ihrem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Geschäft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passen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Wir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bieten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zwei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verschiedene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Farbvarianten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an, die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je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nach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Druckertyp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auswählen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können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</a:t>
            </a:r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C73DB718-E33E-5F41-BC23-70793F22BA8B}"/>
              </a:ext>
            </a:extLst>
          </p:cNvPr>
          <p:cNvSpPr txBox="1"/>
          <p:nvPr/>
        </p:nvSpPr>
        <p:spPr>
          <a:xfrm>
            <a:off x="1107683" y="7951301"/>
            <a:ext cx="5417636" cy="4744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Ersetzen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Sie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den Text in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Klammern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[XXX]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durch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individuelle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 </a:t>
            </a:r>
            <a:r>
              <a:rPr lang="en-GB" sz="1500" b="1" spc="-20" dirty="0" err="1">
                <a:solidFill>
                  <a:srgbClr val="162A75"/>
                </a:solidFill>
                <a:latin typeface="Benton Sans"/>
                <a:cs typeface="Benton Sans"/>
              </a:rPr>
              <a:t>Informationen</a:t>
            </a:r>
            <a:r>
              <a:rPr lang="en-GB" sz="1500" b="1" spc="-20" dirty="0">
                <a:solidFill>
                  <a:srgbClr val="162A75"/>
                </a:solidFill>
                <a:latin typeface="Benton Sans"/>
                <a:cs typeface="Benton Sans"/>
              </a:rPr>
              <a:t>.</a:t>
            </a:r>
          </a:p>
        </p:txBody>
      </p:sp>
      <p:sp>
        <p:nvSpPr>
          <p:cNvPr id="18" name="object 7"/>
          <p:cNvSpPr txBox="1"/>
          <p:nvPr/>
        </p:nvSpPr>
        <p:spPr>
          <a:xfrm>
            <a:off x="423904" y="706746"/>
            <a:ext cx="561867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33558" y="311918"/>
            <a:ext cx="2613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68A67786-7966-4B1E-BCD8-C9C0FC7CBC7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</TotalTime>
  <Words>122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Benton Sans</vt:lpstr>
      <vt:lpstr>Benton Sans Black</vt:lpstr>
      <vt:lpstr>BentonSans-Black</vt:lpstr>
      <vt:lpstr>Calibri</vt:lpstr>
      <vt:lpstr>Office Theme</vt:lpstr>
      <vt:lpstr>SCHILDER ZUM AUSDRUCKEN  ZUR UNTERSTÜTZUNG IHRES GESCHÄFTS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PRINTABLE  SIGNS TO SUPPORT YOUR BUSINESS</dc:title>
  <cp:lastModifiedBy>Julie Nguyen-Dang</cp:lastModifiedBy>
  <cp:revision>10</cp:revision>
  <cp:lastPrinted>2020-05-21T10:47:26Z</cp:lastPrinted>
  <dcterms:created xsi:type="dcterms:W3CDTF">2020-05-15T11:14:06Z</dcterms:created>
  <dcterms:modified xsi:type="dcterms:W3CDTF">2020-06-17T15:32:17Z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  <property fmtid="{D5CDD505-2E9C-101B-9397-08002B2CF9AE}" pid="5" name="AXPAuthor">
    <vt:lpwstr>Julie Nguyen-Dang</vt:lpwstr>
  </property>
  <property fmtid="{D5CDD505-2E9C-101B-9397-08002B2CF9AE}" pid="6" name="AXPDataClassification">
    <vt:lpwstr>AXP Internal</vt:lpwstr>
  </property>
  <property fmtid="{D5CDD505-2E9C-101B-9397-08002B2CF9AE}" pid="7" name="AXPDataClassificationForSearch">
    <vt:lpwstr>AXPInternal_UniqueSearchString</vt:lpwstr>
  </property>
</Properties>
</file>